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8"/>
  </p:notesMasterIdLst>
  <p:sldIdLst>
    <p:sldId id="259" r:id="rId2"/>
    <p:sldId id="257" r:id="rId3"/>
    <p:sldId id="272" r:id="rId4"/>
    <p:sldId id="271" r:id="rId5"/>
    <p:sldId id="256" r:id="rId6"/>
    <p:sldId id="265" r:id="rId7"/>
    <p:sldId id="267" r:id="rId8"/>
    <p:sldId id="268" r:id="rId9"/>
    <p:sldId id="269" r:id="rId10"/>
    <p:sldId id="270" r:id="rId11"/>
    <p:sldId id="258" r:id="rId12"/>
    <p:sldId id="261" r:id="rId13"/>
    <p:sldId id="263" r:id="rId14"/>
    <p:sldId id="264" r:id="rId15"/>
    <p:sldId id="260" r:id="rId16"/>
    <p:sldId id="26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E3481-0417-4078-BB1B-22218FC23E98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629FB-56DF-43E1-8049-200232E06C2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97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6629FB-56DF-43E1-8049-200232E06C29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882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27431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17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30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967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34833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310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660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19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653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4679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077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7F8D12B-6882-4DB4-959F-D54E800845F5}" type="datetimeFigureOut">
              <a:rPr lang="cs-CZ" smtClean="0"/>
              <a:t>11.07.2025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AB3D1E9-5FA5-4969-A3C1-70908C9D2364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684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rezentacie@vste.s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622CF-B424-40CE-2629-BAFC1E199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34E8BDA-DB7F-C04F-8D53-6A18FC841127}"/>
              </a:ext>
            </a:extLst>
          </p:cNvPr>
          <p:cNvSpPr txBox="1"/>
          <p:nvPr/>
        </p:nvSpPr>
        <p:spPr>
          <a:xfrm>
            <a:off x="2805202" y="1400724"/>
            <a:ext cx="69071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48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Zásady a užitočné rady pre tvorbu prezentácie záverečnej práce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0F1BA2D-952F-4905-A65E-5B9A5DA832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69" t="9838" r="6332" b="8862"/>
          <a:stretch>
            <a:fillRect/>
          </a:stretch>
        </p:blipFill>
        <p:spPr>
          <a:xfrm>
            <a:off x="4821448" y="4073964"/>
            <a:ext cx="2178713" cy="150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771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E1AE1-E877-C9B3-6E4E-33C7B11AF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076C5F6D-8FDE-1E69-A7E1-A3A7CA28C969}"/>
              </a:ext>
            </a:extLst>
          </p:cNvPr>
          <p:cNvSpPr txBox="1"/>
          <p:nvPr/>
        </p:nvSpPr>
        <p:spPr>
          <a:xfrm>
            <a:off x="4169664" y="574263"/>
            <a:ext cx="8534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Odpovede na otázky z posudkov a komisie</a:t>
            </a:r>
          </a:p>
          <a:p>
            <a:r>
              <a:rPr lang="sk-SK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8542190-ACEE-5ACC-EE81-DE7D2215E467}"/>
              </a:ext>
            </a:extLst>
          </p:cNvPr>
          <p:cNvSpPr txBox="1"/>
          <p:nvPr/>
        </p:nvSpPr>
        <p:spPr>
          <a:xfrm>
            <a:off x="1341462" y="2005561"/>
            <a:ext cx="89607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Pripraviť si odpovede na otázky z posudkov vedúceho a oponenta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Po prezentácii nasleduje priestor pre otázky komisie – odpovedať stručne, vecne a pokojne</a:t>
            </a:r>
          </a:p>
        </p:txBody>
      </p:sp>
    </p:spTree>
    <p:extLst>
      <p:ext uri="{BB962C8B-B14F-4D97-AF65-F5344CB8AC3E}">
        <p14:creationId xmlns:p14="http://schemas.microsoft.com/office/powerpoint/2010/main" val="2014994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D9C4D-1FD4-45C0-4B27-EFBF67B6E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3FB499E4-1882-0714-054C-0B79649A9D07}"/>
              </a:ext>
            </a:extLst>
          </p:cNvPr>
          <p:cNvSpPr txBox="1"/>
          <p:nvPr/>
        </p:nvSpPr>
        <p:spPr>
          <a:xfrm>
            <a:off x="3555354" y="573222"/>
            <a:ext cx="55191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Záverečný slide</a:t>
            </a:r>
            <a:endParaRPr lang="sk-SK" sz="44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22C78BF-84A8-A9F8-C684-FC152CC8C3F5}"/>
              </a:ext>
            </a:extLst>
          </p:cNvPr>
          <p:cNvSpPr txBox="1"/>
          <p:nvPr/>
        </p:nvSpPr>
        <p:spPr>
          <a:xfrm>
            <a:off x="1313376" y="1625394"/>
            <a:ext cx="5952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Poďakovanie a rozlúčka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Vaše meno</a:t>
            </a:r>
          </a:p>
        </p:txBody>
      </p:sp>
    </p:spTree>
    <p:extLst>
      <p:ext uri="{BB962C8B-B14F-4D97-AF65-F5344CB8AC3E}">
        <p14:creationId xmlns:p14="http://schemas.microsoft.com/office/powerpoint/2010/main" val="3677119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E7BED-1A25-4CD2-3050-ACDB4EC80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CA3DA37-F4B5-E125-0481-3439014E6DB8}"/>
              </a:ext>
            </a:extLst>
          </p:cNvPr>
          <p:cNvSpPr txBox="1"/>
          <p:nvPr/>
        </p:nvSpPr>
        <p:spPr>
          <a:xfrm>
            <a:off x="4111556" y="548772"/>
            <a:ext cx="7162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Odporúčané formátovanie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D515130-C6EF-4206-A0DD-1EB81345D9E7}"/>
              </a:ext>
            </a:extLst>
          </p:cNvPr>
          <p:cNvSpPr txBox="1"/>
          <p:nvPr/>
        </p:nvSpPr>
        <p:spPr>
          <a:xfrm>
            <a:off x="1154939" y="1323248"/>
            <a:ext cx="988212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Využívať bezpätkové písmo – ideálne Calibri alebo Arial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Minimálna veľkosť písma 20 pt, nadpisy väčšie (32–44 pt)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Text musí byť dobre čitateľný aj zo zadných radov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Vyhýbať sa dekoratívnym a „vtipným“ písmam (napr. Comic Sans)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Na jednom snímku využívať len jeden typ písma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Zvýrazňovať len pomocou tučného písma alebo farby – nie kurzíva ani podčiarkovanie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Zabezpečiť dostatočný kontrast medzi textom a pozadím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Vyhýbať sa celým odsekom, obsah uvádzať v prehľadných bodoch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Nezabudnúť na jednotný vizuálny štýl v celej prezentácii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1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DC65C-3469-D67A-452E-063176DED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FE59EB92-CACD-73FD-5973-95CA641235E0}"/>
              </a:ext>
            </a:extLst>
          </p:cNvPr>
          <p:cNvSpPr txBox="1"/>
          <p:nvPr/>
        </p:nvSpPr>
        <p:spPr>
          <a:xfrm>
            <a:off x="3733604" y="548772"/>
            <a:ext cx="7162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Obrázky</a:t>
            </a:r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tabuľky a grafy</a:t>
            </a:r>
            <a:endParaRPr lang="sk-SK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50468C8-2BCA-3BC8-69FB-AC8731B95A9D}"/>
              </a:ext>
            </a:extLst>
          </p:cNvPr>
          <p:cNvSpPr txBox="1"/>
          <p:nvPr/>
        </p:nvSpPr>
        <p:spPr>
          <a:xfrm>
            <a:off x="1154939" y="1542704"/>
            <a:ext cx="988212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Vkladať len dôležité a relevantné prvky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Zabezpečiť dostatočnú veľkosť pre dobrú čitateľnosť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Každý prvok označiť názvom alebo krátkym popisom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Nevkladať priveľa prvkov naraz – snímka musí zostať prehľadná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Všetky grafy a tabuľky stručne vysvetliť v ústnom prejave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226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8FB45-BC44-1821-5024-6B9FBA49F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F2078C9C-B916-72F6-8298-B203E085B35B}"/>
              </a:ext>
            </a:extLst>
          </p:cNvPr>
          <p:cNvSpPr txBox="1"/>
          <p:nvPr/>
        </p:nvSpPr>
        <p:spPr>
          <a:xfrm>
            <a:off x="3989636" y="553807"/>
            <a:ext cx="74952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Farby a design prezentácie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E152CB2-F3D1-B470-25F9-B12DC159983A}"/>
              </a:ext>
            </a:extLst>
          </p:cNvPr>
          <p:cNvSpPr txBox="1"/>
          <p:nvPr/>
        </p:nvSpPr>
        <p:spPr>
          <a:xfrm>
            <a:off x="1351632" y="1329760"/>
            <a:ext cx="96333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Využívať svetlé pozadie a tmavý text pre lepšiu čitateľnosť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Vyhnúť sa kombináciám s nízkym kontrastom (napr. žltá na bielej)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Používať maximálne 2 až 3 základné farby v celej prezentácii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Udržiavať jednotný dizajn snímok – rovnaké písmo, nadpisy a rozloženie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Nepreháňať to s animáciami, prechodmi alebo ozdobnými prvkami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Použité farby by mali pôsobiť profesionálne a nerušivo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Pozadie má pomáhať čitateľnosti, nie pútať viac pozornosti než obsah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84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AB916-E83E-D4B9-1586-BF55285C1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C0FA32E3-0F39-3100-3997-D714A021CAA9}"/>
              </a:ext>
            </a:extLst>
          </p:cNvPr>
          <p:cNvSpPr txBox="1"/>
          <p:nvPr/>
        </p:nvSpPr>
        <p:spPr>
          <a:xfrm>
            <a:off x="3184964" y="539312"/>
            <a:ext cx="7162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Ďalšie užitočné rady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C855C32-0DDA-D95C-06BC-EB140897CB98}"/>
              </a:ext>
            </a:extLst>
          </p:cNvPr>
          <p:cNvSpPr txBox="1"/>
          <p:nvPr/>
        </p:nvSpPr>
        <p:spPr>
          <a:xfrm>
            <a:off x="1301184" y="1308751"/>
            <a:ext cx="904658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Prezentácia by mala trvať maximálne 8-10 minút (približne 8 až 12 snímok)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Teoretickú časť nie je potrebné uvádzať – odporúča sa ju v prezentácii vynechať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Šetriť s textom, používať krátke body a odrážky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Odporúča sa číslovať snímky kvôli prehľadnosti – ideálne postupne od úvodu až po záver prezentácie.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Prezentáciu nečítať, hovoriť vlastnými slovami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Predstaviť len hlavné myšlienky, neísť do detailov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Zvoliť jednoduchú šablónu (bez zbytočných ozdôb)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Striedmosť, prehľadnosť, stručnosť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6A05712-55F1-B26E-5CE0-F5DF32AD4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453" y="608758"/>
            <a:ext cx="690314" cy="63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8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6DB26-66FC-4688-DD27-3C8361D27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3831DC6-BBFC-A8B1-A320-A3FB994DEB3D}"/>
              </a:ext>
            </a:extLst>
          </p:cNvPr>
          <p:cNvSpPr txBox="1"/>
          <p:nvPr/>
        </p:nvSpPr>
        <p:spPr>
          <a:xfrm>
            <a:off x="2851459" y="553807"/>
            <a:ext cx="7840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Najčastejšie chyby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0AF5807-E8FD-263F-1DE7-5676D6782986}"/>
              </a:ext>
            </a:extLst>
          </p:cNvPr>
          <p:cNvSpPr txBox="1"/>
          <p:nvPr/>
        </p:nvSpPr>
        <p:spPr>
          <a:xfrm>
            <a:off x="1193136" y="1323248"/>
            <a:ext cx="98057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Príliš veľa textu na snímke - celé odstavce namiesto stručných bodov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Zbytočné predlžovanie prezentácie rozsiahlym opisom teoretickej časti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Čítanie textu z prezentácie namiesto plynulého hovorenia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Neprehľadné snímky - bez jasnej štruktúry alebo hierarchie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Príliš malé písmo - text nečitateľný zo zadných radov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Slabý kontrast medzi pozadím a písmom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Použitie príliš veľa farieb, efektov alebo animácií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Neoznačené alebo nevysvetlené grafy a tabuľky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Chýba úvodné predstavenie alebo poďakovanie na záver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Zle načasovaná prezentácia - buď príliš krátka alebo prekročenie limitu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F1DA650-6955-0F07-906C-A4824C1FA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6290" y="553807"/>
            <a:ext cx="716222" cy="781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6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4F261-6D12-7C73-F973-E81B9E84C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0E2372A8-3D95-00D3-4B2C-FF2D99014D23}"/>
              </a:ext>
            </a:extLst>
          </p:cNvPr>
          <p:cNvSpPr txBox="1"/>
          <p:nvPr/>
        </p:nvSpPr>
        <p:spPr>
          <a:xfrm>
            <a:off x="2339788" y="526923"/>
            <a:ext cx="94220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Pokyny k odovzdaniu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870DF6F-2714-84DF-F214-DBB01CE5486A}"/>
              </a:ext>
            </a:extLst>
          </p:cNvPr>
          <p:cNvSpPr txBox="1"/>
          <p:nvPr/>
        </p:nvSpPr>
        <p:spPr>
          <a:xfrm>
            <a:off x="1163361" y="1520785"/>
            <a:ext cx="97492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Včasným doručením prezentácie predídeme možným komplikáciám a stresom pri štátnej skúške. Vo vlastnom záujme preto dodržte stanovený termín.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Prezentáciu môžete doručiť najneskôr do 5 dní pred konaním ŠZS!!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Prezentáciu bakalárskej/magisterskej práce je potrebné zaslať na emailovú adresu </a:t>
            </a:r>
            <a:r>
              <a:rPr lang="sk-SK" u="sng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prezentacie@vste.sk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1. V predmete mailu uveďte názov resp. skratku Vášho študijného odboru.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2.  Text mailu obsahuje Vaše priezvisko a meno a formu štúdia.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3.  V prílohe bude Vaša prezentácia v 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pover pointe  označená priezviskom a menom!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Každý študent má možnosť poslať len jednu a to finálnu prezentáciu!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V prípade ak ju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zašle opakovane rešpektovať sa bude vždy prvá poslaná prezentácia.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Ak bude chýbať akýkoľvek bod mailu, mail nebude akceptovaný!!!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72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B9BA8-3AD2-3C7D-767E-7D14A0559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89A4C37-5B1C-A519-AC98-22E5242DFB05}"/>
              </a:ext>
            </a:extLst>
          </p:cNvPr>
          <p:cNvSpPr txBox="1"/>
          <p:nvPr/>
        </p:nvSpPr>
        <p:spPr>
          <a:xfrm>
            <a:off x="2339788" y="526923"/>
            <a:ext cx="94220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Pokyny k odovzdaniu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DBB49DF-A2DA-E999-925C-40CA6AA7B1CE}"/>
              </a:ext>
            </a:extLst>
          </p:cNvPr>
          <p:cNvSpPr txBox="1"/>
          <p:nvPr/>
        </p:nvSpPr>
        <p:spPr>
          <a:xfrm>
            <a:off x="1163361" y="1520785"/>
            <a:ext cx="9749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Příklad: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DE5E3DE-901B-381E-6CE5-BC3179A01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415" y="1296364"/>
            <a:ext cx="5763429" cy="533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7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C47D7-7B68-D2BD-0169-08A58D0B1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3298A562-66DE-207E-A65E-0AC7FB5222B1}"/>
              </a:ext>
            </a:extLst>
          </p:cNvPr>
          <p:cNvSpPr txBox="1"/>
          <p:nvPr/>
        </p:nvSpPr>
        <p:spPr>
          <a:xfrm>
            <a:off x="1263568" y="526923"/>
            <a:ext cx="104982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Úvodný slide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BAB5465-861F-6829-F181-B9F854DE17F5}"/>
              </a:ext>
            </a:extLst>
          </p:cNvPr>
          <p:cNvSpPr txBox="1"/>
          <p:nvPr/>
        </p:nvSpPr>
        <p:spPr>
          <a:xfrm>
            <a:off x="1163361" y="1520785"/>
            <a:ext cx="97492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Názov záverečnej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Informácia o obhajobe a konkrétnom type záverečnej práce </a:t>
            </a: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(napr. Obhajoba bakalárskej práce)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Meno autora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Meno vedúceho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Meno oponenta práce</a:t>
            </a: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(nepovinné)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Logo školy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05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4B62AC09-9178-C531-537D-AF405E2A09CA}"/>
              </a:ext>
            </a:extLst>
          </p:cNvPr>
          <p:cNvSpPr txBox="1"/>
          <p:nvPr/>
        </p:nvSpPr>
        <p:spPr>
          <a:xfrm>
            <a:off x="2538716" y="544828"/>
            <a:ext cx="85488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Štruktúra obhajoby</a:t>
            </a:r>
            <a:endParaRPr lang="sk-SK" sz="4400" b="1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E7C37E9-894D-D5C6-47D2-10FE044AC601}"/>
              </a:ext>
            </a:extLst>
          </p:cNvPr>
          <p:cNvSpPr txBox="1"/>
          <p:nvPr/>
        </p:nvSpPr>
        <p:spPr>
          <a:xfrm>
            <a:off x="1231735" y="1314269"/>
            <a:ext cx="85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Predstavenie autora a vedúceho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Predstavenie témy a dôvod výberu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Ciele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Dáta a metódy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Empirická časť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Diskusia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Odpovede na otázky z posudkov a komisie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Poďakovanie a rozlúčka</a:t>
            </a:r>
          </a:p>
        </p:txBody>
      </p:sp>
    </p:spTree>
    <p:extLst>
      <p:ext uri="{BB962C8B-B14F-4D97-AF65-F5344CB8AC3E}">
        <p14:creationId xmlns:p14="http://schemas.microsoft.com/office/powerpoint/2010/main" val="3350610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89F76-F5BB-1A5A-57AA-3F3B0F13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C1A1BB-E775-2B91-B567-944925825F02}"/>
              </a:ext>
            </a:extLst>
          </p:cNvPr>
          <p:cNvSpPr txBox="1"/>
          <p:nvPr/>
        </p:nvSpPr>
        <p:spPr>
          <a:xfrm>
            <a:off x="1475575" y="544828"/>
            <a:ext cx="85488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Ciele práce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6DAF018-07B0-E98D-7431-4DAFF2CC0182}"/>
              </a:ext>
            </a:extLst>
          </p:cNvPr>
          <p:cNvSpPr txBox="1"/>
          <p:nvPr/>
        </p:nvSpPr>
        <p:spPr>
          <a:xfrm>
            <a:off x="1256119" y="1490008"/>
            <a:ext cx="85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Načrtnutie súčasného stavu riešenej problematiky (zasadenie práce do kontextu)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Predstavenie cieľov práce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Formulácia výskumných otázok alebo hypotéz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Predstavenie práce ako celku (prínos práce, zvolené metódy, v čom je práca jedinečná)</a:t>
            </a:r>
          </a:p>
        </p:txBody>
      </p:sp>
    </p:spTree>
    <p:extLst>
      <p:ext uri="{BB962C8B-B14F-4D97-AF65-F5344CB8AC3E}">
        <p14:creationId xmlns:p14="http://schemas.microsoft.com/office/powerpoint/2010/main" val="256967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D4A00-0260-FC76-CF3A-581DBC283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90A182E8-E211-B255-B141-21D19186194D}"/>
              </a:ext>
            </a:extLst>
          </p:cNvPr>
          <p:cNvSpPr txBox="1"/>
          <p:nvPr/>
        </p:nvSpPr>
        <p:spPr>
          <a:xfrm>
            <a:off x="1397373" y="544359"/>
            <a:ext cx="9397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Dáta a metódy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36730F9-75BE-E797-890F-2553EBB91FCD}"/>
              </a:ext>
            </a:extLst>
          </p:cNvPr>
          <p:cNvSpPr txBox="1"/>
          <p:nvPr/>
        </p:nvSpPr>
        <p:spPr>
          <a:xfrm>
            <a:off x="1237659" y="1454930"/>
            <a:ext cx="97166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Stručný popis prístupu k výskumu a zberu údajov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Použité metódy (napr. analýza dokumentov, rozhovory, dotazník, prípadová štúdia...)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Zdôvodnenie výberu metód – prečo boli zvolené práve tieto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Charakteristika vzorky alebo analyzovaného subjektu (ak relevantné)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Postup spracovania a vyhodnocovania dát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Časový rámec zberu údajov alebo realizácie analýzy</a:t>
            </a:r>
          </a:p>
        </p:txBody>
      </p:sp>
    </p:spTree>
    <p:extLst>
      <p:ext uri="{BB962C8B-B14F-4D97-AF65-F5344CB8AC3E}">
        <p14:creationId xmlns:p14="http://schemas.microsoft.com/office/powerpoint/2010/main" val="269947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C9662-0E4B-BA1F-0AEC-4B6AD418F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D1745F65-C8DC-6580-7038-4E9BEF94EBA2}"/>
              </a:ext>
            </a:extLst>
          </p:cNvPr>
          <p:cNvSpPr txBox="1"/>
          <p:nvPr/>
        </p:nvSpPr>
        <p:spPr>
          <a:xfrm>
            <a:off x="1528323" y="539185"/>
            <a:ext cx="12375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Empirická časť (Výsledky)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6398EAF-13C7-7D35-33F4-384FBD7A77A9}"/>
              </a:ext>
            </a:extLst>
          </p:cNvPr>
          <p:cNvSpPr txBox="1"/>
          <p:nvPr/>
        </p:nvSpPr>
        <p:spPr>
          <a:xfrm>
            <a:off x="1402422" y="1587544"/>
            <a:ext cx="90217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Prehľad najdôležitejších zistení z analýzy alebo výskumu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Zhrnutie kľúčových údajov alebo trendov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Prezentovanie výsledkov vo forme grafov, tabuliek alebo obrázkov</a:t>
            </a:r>
          </a:p>
        </p:txBody>
      </p:sp>
    </p:spTree>
    <p:extLst>
      <p:ext uri="{BB962C8B-B14F-4D97-AF65-F5344CB8AC3E}">
        <p14:creationId xmlns:p14="http://schemas.microsoft.com/office/powerpoint/2010/main" val="289105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21BAD-BB39-88BF-CCDE-0DAF7A94E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3D3ED748-2ED6-1CBA-195E-051CD76EF942}"/>
              </a:ext>
            </a:extLst>
          </p:cNvPr>
          <p:cNvSpPr txBox="1"/>
          <p:nvPr/>
        </p:nvSpPr>
        <p:spPr>
          <a:xfrm>
            <a:off x="4099292" y="513303"/>
            <a:ext cx="3654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Diskusia</a:t>
            </a:r>
            <a:r>
              <a:rPr lang="sk-SK" sz="44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8D2887E-3493-0AC9-FE1D-399FF83BB45C}"/>
              </a:ext>
            </a:extLst>
          </p:cNvPr>
          <p:cNvSpPr txBox="1"/>
          <p:nvPr/>
        </p:nvSpPr>
        <p:spPr>
          <a:xfrm>
            <a:off x="1402422" y="1490008"/>
            <a:ext cx="91436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Zhodnotenie, ako výsledky zodpovedajú pôvodným očakávaniam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Porovnanie so zisteniami z odbornej literatúry alebo podobných štúdií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Vysvetlenie prípadných rozdielov či prekvapivých výsledkov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Reflexia silných a slabých stránok výskumu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Upozornenie na prípadné obmedzenia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k-SK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Naznačenie možných smerov ďalšieho výskumu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95600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214</TotalTime>
  <Words>779</Words>
  <Application>Microsoft Office PowerPoint</Application>
  <PresentationFormat>Širokoúhlá obrazovka</PresentationFormat>
  <Paragraphs>107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Franklin Gothic Book</vt:lpstr>
      <vt:lpstr>Oříznutí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Klara</dc:creator>
  <cp:lastModifiedBy>Horák Jakub</cp:lastModifiedBy>
  <cp:revision>50</cp:revision>
  <dcterms:created xsi:type="dcterms:W3CDTF">2025-06-20T06:41:05Z</dcterms:created>
  <dcterms:modified xsi:type="dcterms:W3CDTF">2025-07-11T10:16:01Z</dcterms:modified>
</cp:coreProperties>
</file>